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3FC47-05C5-418A-8FE6-DB597F4E65FC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F0CC-5D1B-43E9-95F4-499EDD622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8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E018A-BA16-4DD3-8115-07ED97F349B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887" y="4689006"/>
            <a:ext cx="4983903" cy="4444044"/>
          </a:xfrm>
          <a:noFill/>
        </p:spPr>
        <p:txBody>
          <a:bodyPr wrap="square" lIns="97081" tIns="48540" rIns="97081" bIns="485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0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496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6" name="Picture 13" descr="ROe_BZ_CBIO_Lint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Centre for the Promotion of Imports from developing countries | Pakistan October 2010</a:t>
            </a: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A910F-6450-4346-A596-AF61106EE8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918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9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94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97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6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06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631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436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86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7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960813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1: Export Audit </a:t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Corporate 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vs. export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performance in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current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markets</a:t>
            </a:r>
            <a:endParaRPr lang="nl-NL" sz="11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003800" y="1916113"/>
            <a:ext cx="3671888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INTERNAL ANALYSIS (SW-)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787900" y="1412875"/>
            <a:ext cx="3959225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2: Target Market(s)</a:t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Selection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in-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depth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analysis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countries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segments</a:t>
            </a:r>
            <a:endParaRPr lang="nl-NL" sz="10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mpetitive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power)</a:t>
            </a:r>
            <a:endParaRPr lang="nl-NL" sz="11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85933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EXTERNAL ANALYSIS (-OT)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1857" y="3068960"/>
            <a:ext cx="4687887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6839744" y="2636287"/>
            <a:ext cx="0" cy="46283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152" name="Line 31"/>
          <p:cNvSpPr>
            <a:spLocks noChangeShapeType="1"/>
          </p:cNvSpPr>
          <p:nvPr/>
        </p:nvSpPr>
        <p:spPr bwMode="auto">
          <a:xfrm>
            <a:off x="2147984" y="2636287"/>
            <a:ext cx="0" cy="4326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31875" y="4984218"/>
            <a:ext cx="4248150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4: Export Project </a:t>
            </a:r>
            <a:r>
              <a:rPr lang="nl-N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Plan: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 = </a:t>
            </a: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sales &amp; marketing strategy</a:t>
            </a:r>
            <a:endParaRPr lang="en-US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ctr">
              <a:spcBef>
                <a:spcPct val="50000"/>
              </a:spcBef>
            </a:pP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4" name="Line 35"/>
          <p:cNvSpPr>
            <a:spLocks noChangeShapeType="1"/>
          </p:cNvSpPr>
          <p:nvPr/>
        </p:nvSpPr>
        <p:spPr bwMode="auto">
          <a:xfrm>
            <a:off x="4632514" y="4468768"/>
            <a:ext cx="0" cy="5092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35"/>
          <p:cNvSpPr>
            <a:spLocks noChangeShapeType="1"/>
          </p:cNvSpPr>
          <p:nvPr/>
        </p:nvSpPr>
        <p:spPr bwMode="auto">
          <a:xfrm>
            <a:off x="4608004" y="3068960"/>
            <a:ext cx="0" cy="584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2519361" y="3653160"/>
            <a:ext cx="4248151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3: SWOT &amp;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growth</a:t>
            </a: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endParaRPr lang="nl-N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export sales </a:t>
            </a: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proposition</a:t>
            </a:r>
            <a:endParaRPr lang="nl-NL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39528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INTERNAL ANALYSIS (SW-)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55576" y="260648"/>
            <a:ext cx="763284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Export Management Plan</a:t>
            </a:r>
            <a:r>
              <a:rPr lang="nl-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©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 </a:t>
            </a:r>
            <a:r>
              <a:rPr lang="nl-NL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steps)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56129" y="5890388"/>
            <a:ext cx="21996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© Copyright 2013  E&amp;M ExportManagement BV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9691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algn="ctr">
          <a:noFill/>
          <a:miter lim="800000"/>
          <a:headEnd/>
          <a:tailEnd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>
            <a:solidFill>
              <a:srgbClr val="FFFFFF"/>
            </a:solidFill>
            <a:latin typeface="Times" pitchFamily="18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68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E&amp;M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Vootz</dc:creator>
  <cp:lastModifiedBy>Gebruiker</cp:lastModifiedBy>
  <cp:revision>37</cp:revision>
  <cp:lastPrinted>2013-08-27T14:06:14Z</cp:lastPrinted>
  <dcterms:created xsi:type="dcterms:W3CDTF">2013-04-27T08:13:33Z</dcterms:created>
  <dcterms:modified xsi:type="dcterms:W3CDTF">2013-09-12T11:21:24Z</dcterms:modified>
</cp:coreProperties>
</file>