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797675" cy="98742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3FC47-05C5-418A-8FE6-DB597F4E65FC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BF0CC-5D1B-43E9-95F4-499EDD622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9287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7E018A-BA16-4DD3-8115-07ED97F349BD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887" y="4689006"/>
            <a:ext cx="4983903" cy="4444044"/>
          </a:xfrm>
          <a:noFill/>
        </p:spPr>
        <p:txBody>
          <a:bodyPr wrap="square" lIns="97081" tIns="48540" rIns="97081" bIns="4854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5092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4966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872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pic>
        <p:nvPicPr>
          <p:cNvPr id="6" name="Picture 13" descr="ROe_BZ_CBIO_Lintj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Centre for the Promotion of Imports from developing countries | Pakistan October 2010</a:t>
            </a:r>
            <a:endParaRPr lang="nl-NL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2EA910F-6450-4346-A596-AF61106EE81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0918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494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594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3979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6623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pic>
        <p:nvPicPr>
          <p:cNvPr id="7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4060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pic>
        <p:nvPicPr>
          <p:cNvPr id="5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6314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4360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4864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873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23850" y="1412875"/>
            <a:ext cx="3960813" cy="12234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nl-NL" sz="1400" b="1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Step 1: Export Audit </a:t>
            </a:r>
            <a:br>
              <a:rPr lang="nl-NL" sz="1400" b="1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Corporate  </a:t>
            </a: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objectives</a:t>
            </a: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vs. export </a:t>
            </a: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strategy</a:t>
            </a: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!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nl-NL" sz="1100" b="1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nl-NL" sz="1100" b="1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Outcome</a:t>
            </a:r>
            <a:r>
              <a:rPr lang="nl-NL" sz="11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performance in </a:t>
            </a: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current</a:t>
            </a:r>
            <a:r>
              <a:rPr lang="nl-NL" sz="11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markets</a:t>
            </a:r>
            <a:endParaRPr lang="nl-NL" sz="1100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5003800" y="1916113"/>
            <a:ext cx="3671888" cy="3365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INTERNAL ANALYSIS (SW-)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787900" y="1412875"/>
            <a:ext cx="3959225" cy="12234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nl-NL" sz="1400" b="1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Step 2: Target Market(s)</a:t>
            </a:r>
            <a:br>
              <a:rPr lang="nl-NL" sz="1400" b="1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Selection</a:t>
            </a: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&amp; in-</a:t>
            </a: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depth</a:t>
            </a: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analysis </a:t>
            </a: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countries</a:t>
            </a: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segments</a:t>
            </a:r>
            <a:endParaRPr lang="nl-NL" sz="1000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nl-NL" sz="1100" b="1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nl-NL" sz="1100" b="1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Outcome</a:t>
            </a:r>
            <a:r>
              <a:rPr lang="nl-NL" sz="11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</a:t>
            </a: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mpetitive</a:t>
            </a:r>
            <a:r>
              <a:rPr lang="nl-NL" sz="11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power)</a:t>
            </a:r>
            <a:endParaRPr lang="nl-NL" sz="1100" kern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4859338" y="1916113"/>
            <a:ext cx="3816350" cy="3365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EXTERNAL ANALYSIS (-OT)</a:t>
            </a:r>
          </a:p>
        </p:txBody>
      </p:sp>
      <p:pic>
        <p:nvPicPr>
          <p:cNvPr id="61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51857" y="3068960"/>
            <a:ext cx="4687887" cy="3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Line 31"/>
          <p:cNvSpPr>
            <a:spLocks noChangeShapeType="1"/>
          </p:cNvSpPr>
          <p:nvPr/>
        </p:nvSpPr>
        <p:spPr bwMode="auto">
          <a:xfrm flipH="1">
            <a:off x="6839744" y="2636287"/>
            <a:ext cx="0" cy="462836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152" name="Line 31"/>
          <p:cNvSpPr>
            <a:spLocks noChangeShapeType="1"/>
          </p:cNvSpPr>
          <p:nvPr/>
        </p:nvSpPr>
        <p:spPr bwMode="auto">
          <a:xfrm>
            <a:off x="2147984" y="2636287"/>
            <a:ext cx="0" cy="43267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531875" y="4984218"/>
            <a:ext cx="4248150" cy="81560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nl-N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Step 4: Export Project </a:t>
            </a:r>
            <a:r>
              <a:rPr lang="nl-NL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Plan:</a:t>
            </a:r>
          </a:p>
          <a:p>
            <a:pPr marL="457200" indent="-457200" algn="ctr">
              <a:spcBef>
                <a:spcPct val="50000"/>
              </a:spcBef>
            </a:pPr>
            <a:r>
              <a:rPr lang="en-US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Outcome = market entry strategy</a:t>
            </a:r>
          </a:p>
          <a:p>
            <a:pPr marL="457200" indent="-457200" algn="ctr">
              <a:spcBef>
                <a:spcPct val="50000"/>
              </a:spcBef>
            </a:pPr>
            <a:endParaRPr lang="nl-NL" sz="1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54" name="Line 35"/>
          <p:cNvSpPr>
            <a:spLocks noChangeShapeType="1"/>
          </p:cNvSpPr>
          <p:nvPr/>
        </p:nvSpPr>
        <p:spPr bwMode="auto">
          <a:xfrm>
            <a:off x="4632514" y="4468768"/>
            <a:ext cx="0" cy="50929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35"/>
          <p:cNvSpPr>
            <a:spLocks noChangeShapeType="1"/>
          </p:cNvSpPr>
          <p:nvPr/>
        </p:nvSpPr>
        <p:spPr bwMode="auto">
          <a:xfrm>
            <a:off x="4608004" y="3068960"/>
            <a:ext cx="0" cy="5842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6" name="Text Box 7"/>
          <p:cNvSpPr txBox="1">
            <a:spLocks noChangeArrowheads="1"/>
          </p:cNvSpPr>
          <p:nvPr/>
        </p:nvSpPr>
        <p:spPr bwMode="auto">
          <a:xfrm>
            <a:off x="2519361" y="3653160"/>
            <a:ext cx="4248151" cy="81560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Step 3: SWOT &amp; </a:t>
            </a:r>
            <a:r>
              <a:rPr lang="nl-NL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growth</a:t>
            </a:r>
            <a:r>
              <a:rPr lang="nl-N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strategy</a:t>
            </a:r>
            <a:endParaRPr lang="nl-NL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nl-NL" sz="1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Outcome</a:t>
            </a:r>
            <a:r>
              <a:rPr lang="nl-NL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export sales </a:t>
            </a:r>
            <a:r>
              <a:rPr lang="nl-NL" sz="1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proposition</a:t>
            </a:r>
            <a:endParaRPr lang="nl-NL" sz="11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nl-NL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l-NL" sz="1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ext Box 27"/>
          <p:cNvSpPr txBox="1">
            <a:spLocks noChangeArrowheads="1"/>
          </p:cNvSpPr>
          <p:nvPr/>
        </p:nvSpPr>
        <p:spPr bwMode="auto">
          <a:xfrm>
            <a:off x="395288" y="1916113"/>
            <a:ext cx="3816350" cy="3365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</a:rPr>
              <a:t>INTERNAL ANALYSIS (SW-)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755576" y="260648"/>
            <a:ext cx="763284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nl-NL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Export Management Plan</a:t>
            </a:r>
            <a:r>
              <a:rPr lang="nl-NL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©</a:t>
            </a:r>
            <a:r>
              <a:rPr lang="nl-NL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(4 </a:t>
            </a:r>
            <a:r>
              <a:rPr lang="nl-NL" sz="20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</a:t>
            </a:r>
            <a:r>
              <a:rPr lang="nl-NL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steps)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l-NL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556129" y="5890388"/>
            <a:ext cx="21996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© Copyright 2013  E&amp;M ExportManagement BV</a:t>
            </a:r>
            <a:endParaRPr lang="nl-NL" sz="800" dirty="0"/>
          </a:p>
        </p:txBody>
      </p:sp>
    </p:spTree>
    <p:extLst>
      <p:ext uri="{BB962C8B-B14F-4D97-AF65-F5344CB8AC3E}">
        <p14:creationId xmlns:p14="http://schemas.microsoft.com/office/powerpoint/2010/main" val="96917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algn="ctr">
          <a:noFill/>
          <a:miter lim="800000"/>
          <a:headEnd/>
          <a:tailEnd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dirty="0">
            <a:solidFill>
              <a:srgbClr val="FFFFFF"/>
            </a:solidFill>
            <a:latin typeface="Times" pitchFamily="18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67</Words>
  <Application>Microsoft Office PowerPoint</Application>
  <PresentationFormat>Diavoorstelling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E&amp;M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Vootz</dc:creator>
  <cp:lastModifiedBy>Gebruiker</cp:lastModifiedBy>
  <cp:revision>35</cp:revision>
  <cp:lastPrinted>2013-08-27T14:06:14Z</cp:lastPrinted>
  <dcterms:created xsi:type="dcterms:W3CDTF">2013-04-27T08:13:33Z</dcterms:created>
  <dcterms:modified xsi:type="dcterms:W3CDTF">2013-09-12T10:44:33Z</dcterms:modified>
</cp:coreProperties>
</file>